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Fernandez" initials="BF"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33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26T15:58:27.366" idx="1">
    <p:pos x="6175" y="2360"/>
    <p:text>Hacer click en Login para posteriormente introducir usuario y contraseña.</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3-26T16:05:45.087" idx="2">
    <p:pos x="2521" y="1048"/>
    <p:text>Este punto, va a realizar una búsqueda del producto químico que queramos, obteniendo  información química y legislativa. Es decir, en este punto obtenemos toda la información de las bases de datos que tengamos contratadas sobre nuestra búsqueda.</p:text>
    <p:extLst>
      <p:ext uri="{C676402C-5697-4E1C-873F-D02D1690AC5C}">
        <p15:threadingInfo xmlns:p15="http://schemas.microsoft.com/office/powerpoint/2012/main" timeZoneBias="-60"/>
      </p:ext>
    </p:extLst>
  </p:cm>
  <p:cm authorId="1" dt="2015-03-26T16:08:00.061" idx="3">
    <p:pos x="2583" y="1594"/>
    <p:text>Obtenemos información química sobre nuestra búsqueda.</p:text>
    <p:extLst>
      <p:ext uri="{C676402C-5697-4E1C-873F-D02D1690AC5C}">
        <p15:threadingInfo xmlns:p15="http://schemas.microsoft.com/office/powerpoint/2012/main" timeZoneBias="-60"/>
      </p:ext>
    </p:extLst>
  </p:cm>
  <p:cm authorId="1" dt="2015-03-26T16:08:27.960" idx="4">
    <p:pos x="2541" y="2171"/>
    <p:text>Obtenemos información de carácter legislativo sobre nuestra búsqueda.</p:text>
    <p:extLst>
      <p:ext uri="{C676402C-5697-4E1C-873F-D02D1690AC5C}">
        <p15:threadingInfo xmlns:p15="http://schemas.microsoft.com/office/powerpoint/2012/main" timeZoneBias="-60"/>
      </p:ext>
    </p:extLst>
  </p:cm>
  <p:cm authorId="1" dt="2015-03-26T16:08:53.989" idx="5">
    <p:pos x="2717" y="2899"/>
    <p:text>De entre las bases de datos que tenemos contratadas, lo que hacemos es elegir la base de datos que queremos que nos de la información.</p:text>
    <p:extLst>
      <p:ext uri="{C676402C-5697-4E1C-873F-D02D1690AC5C}">
        <p15:threadingInfo xmlns:p15="http://schemas.microsoft.com/office/powerpoint/2012/main" timeZoneBias="-60"/>
      </p:ext>
    </p:extLst>
  </p:cm>
  <p:cm authorId="1" dt="2015-03-26T16:34:30.608" idx="13">
    <p:pos x="749" y="884"/>
    <p:text>En el índice podemos hacer la misma búsqueda que en la pantalla normal.</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3-26T16:18:51.915" idx="6">
    <p:pos x="2036" y="1296"/>
    <p:text>Aparecen todos los productos químicos que tiene Right Answer, en nuestro caso, todos los tipos de arsenico de los que Right Answer tiene información. Podemos seleccionar específicamente la sustancia de la que queremos obtener información.</p:text>
    <p:extLst>
      <p:ext uri="{C676402C-5697-4E1C-873F-D02D1690AC5C}">
        <p15:threadingInfo xmlns:p15="http://schemas.microsoft.com/office/powerpoint/2012/main" timeZoneBias="-60"/>
      </p:ext>
    </p:extLst>
  </p:cm>
  <p:cm authorId="1" dt="2015-03-26T16:19:48.627" idx="7">
    <p:pos x="6133" y="1278"/>
    <p:text>Haciendo click en el recuadro rojo, obtenemos información de la sustancia que hayamos seleccionado en el apartado anterior, en este punto nos saldrá información de todas las BBDD que tenemos contratadas información con respecto a nuestra búsqueda.</p:text>
    <p:extLst>
      <p:ext uri="{C676402C-5697-4E1C-873F-D02D1690AC5C}">
        <p15:threadingInfo xmlns:p15="http://schemas.microsoft.com/office/powerpoint/2012/main" timeZoneBias="-60"/>
      </p:ext>
    </p:extLst>
  </p:cm>
  <p:cm authorId="1" dt="2015-03-26T16:22:41.931" idx="8">
    <p:pos x="6567" y="2084"/>
    <p:text>Seleccionamos de forma concreta la información que queremos obtener. En este caso información de protección personal así como precauciones en el manejo y almacenamiento de la sustancia que hemos buscado. Hacemos click en el recuadro verde.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3-26T16:28:54.131" idx="9">
    <p:pos x="1945" y="259"/>
    <p:text>En esta pantalla, van a aparecer todas las bases de datos que tenemos, de manera que nosotros podamos realizar la búsqueda únicamente en la que más nos interesa.</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3-26T16:30:37.731" idx="10">
    <p:pos x="3312" y="413"/>
    <p:text>Nombre de la base de datos en la que hacemos la búsqueda y sustancia de la que obtenemos la información.</p:text>
    <p:extLst>
      <p:ext uri="{C676402C-5697-4E1C-873F-D02D1690AC5C}">
        <p15:threadingInfo xmlns:p15="http://schemas.microsoft.com/office/powerpoint/2012/main" timeZoneBias="-60"/>
      </p:ext>
    </p:extLst>
  </p:cm>
  <p:cm authorId="1" dt="2015-03-26T16:31:24.391" idx="11">
    <p:pos x="1710" y="1574"/>
    <p:text>Índice con toda la información que tenemos de la  búsqueda, el índice va a variar en función de la información que hayamos seleccionado, tal y como se explica en la diapositiva anterior. Si hacemos click en una de ellas, nos lleva directamente a esa información.</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3-26T16:33:41.672" idx="12">
    <p:pos x="2602" y="819"/>
    <p:text>En este caso, en el índice hemos clicado en personal protection y nos aparece esta pantalla donde nos lleva directamente a la información del arsénico relacionada con la protección personal a tener en cuenta cuando se trabaja con el arsénico.</p:text>
    <p:extLst>
      <p:ext uri="{C676402C-5697-4E1C-873F-D02D1690AC5C}">
        <p15:threadingInfo xmlns:p15="http://schemas.microsoft.com/office/powerpoint/2012/main" timeZoneBias="-60"/>
      </p:ext>
    </p:extLst>
  </p:cm>
  <p:cm authorId="1" dt="2015-03-26T16:37:15.786" idx="15">
    <p:pos x="7018" y="692"/>
    <p:text>Si hacemos click en Tagged to compare, automáticamente se graba para que, como veremos en la diapositiva siguiente, podamos comparar dos documentos que hayamos seleccionado desde esta pantalla previamente.</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3-26T16:36:06.378" idx="14">
    <p:pos x="907" y="1742"/>
    <p:text>En este recuadro, podemos elegir dos documentos para compararlos, de esta manera, la pantalla se divide en dos y podemos seleccionar la sustancia que más nos convenga.</p:text>
    <p:extLst>
      <p:ext uri="{C676402C-5697-4E1C-873F-D02D1690AC5C}">
        <p15:threadingInfo xmlns:p15="http://schemas.microsoft.com/office/powerpoint/2012/main" timeZoneBias="-60"/>
      </p:ext>
    </p:extLst>
  </p:cm>
  <p:cm authorId="1" dt="2015-03-26T16:39:37.590" idx="16">
    <p:pos x="3850" y="1037"/>
    <p:text>En cualquiera de los dos desplegables recuadrados en verde, seleccionamos las sustancias que nos interese comparar.</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3-26T16:48:31.892" idx="17">
    <p:pos x="4474" y="471"/>
    <p:text>La pantalla se divide en dos para poder comparar punto por punto cada sustancia seleccionada, en nuestro caso hierro y arsenico.</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40AD5E5-1DFE-4B75-AC74-46751D48817F}" type="datetimeFigureOut">
              <a:rPr lang="es-ES" smtClean="0"/>
              <a:t>10/01/2016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334318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0AD5E5-1DFE-4B75-AC74-46751D48817F}" type="datetimeFigureOut">
              <a:rPr lang="es-ES" smtClean="0"/>
              <a:t>10/01/2016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102839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0AD5E5-1DFE-4B75-AC74-46751D48817F}" type="datetimeFigureOut">
              <a:rPr lang="es-ES" smtClean="0"/>
              <a:t>10/01/2016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270005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0AD5E5-1DFE-4B75-AC74-46751D48817F}" type="datetimeFigureOut">
              <a:rPr lang="es-ES" smtClean="0"/>
              <a:t>10/01/2016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147445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40AD5E5-1DFE-4B75-AC74-46751D48817F}" type="datetimeFigureOut">
              <a:rPr lang="es-ES" smtClean="0"/>
              <a:t>10/01/2016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408640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040AD5E5-1DFE-4B75-AC74-46751D48817F}" type="datetimeFigureOut">
              <a:rPr lang="es-ES" smtClean="0"/>
              <a:t>10/01/2016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273945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040AD5E5-1DFE-4B75-AC74-46751D48817F}" type="datetimeFigureOut">
              <a:rPr lang="es-ES" smtClean="0"/>
              <a:t>10/01/2016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15315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040AD5E5-1DFE-4B75-AC74-46751D48817F}" type="datetimeFigureOut">
              <a:rPr lang="es-ES" smtClean="0"/>
              <a:t>10/01/2016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427005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40AD5E5-1DFE-4B75-AC74-46751D48817F}" type="datetimeFigureOut">
              <a:rPr lang="es-ES" smtClean="0"/>
              <a:t>10/01/2016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199683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40AD5E5-1DFE-4B75-AC74-46751D48817F}" type="datetimeFigureOut">
              <a:rPr lang="es-ES" smtClean="0"/>
              <a:t>10/01/2016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23897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40AD5E5-1DFE-4B75-AC74-46751D48817F}" type="datetimeFigureOut">
              <a:rPr lang="es-ES" smtClean="0"/>
              <a:t>10/01/2016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1C4B1EC-4123-4BA2-BB08-BC87263790EB}" type="slidenum">
              <a:rPr lang="es-ES" smtClean="0"/>
              <a:t>‹Nº›</a:t>
            </a:fld>
            <a:endParaRPr lang="es-ES"/>
          </a:p>
        </p:txBody>
      </p:sp>
    </p:spTree>
    <p:extLst>
      <p:ext uri="{BB962C8B-B14F-4D97-AF65-F5344CB8AC3E}">
        <p14:creationId xmlns:p14="http://schemas.microsoft.com/office/powerpoint/2010/main" val="243129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AD5E5-1DFE-4B75-AC74-46751D48817F}" type="datetimeFigureOut">
              <a:rPr lang="es-ES" smtClean="0"/>
              <a:t>10/01/2016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4B1EC-4123-4BA2-BB08-BC87263790EB}" type="slidenum">
              <a:rPr lang="es-ES" smtClean="0"/>
              <a:t>‹Nº›</a:t>
            </a:fld>
            <a:endParaRPr lang="es-ES"/>
          </a:p>
        </p:txBody>
      </p:sp>
    </p:spTree>
    <p:extLst>
      <p:ext uri="{BB962C8B-B14F-4D97-AF65-F5344CB8AC3E}">
        <p14:creationId xmlns:p14="http://schemas.microsoft.com/office/powerpoint/2010/main" val="1415585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151376" y="207109"/>
            <a:ext cx="3889248" cy="369332"/>
          </a:xfrm>
          <a:prstGeom prst="rect">
            <a:avLst/>
          </a:prstGeom>
          <a:noFill/>
        </p:spPr>
        <p:txBody>
          <a:bodyPr wrap="square" rtlCol="0">
            <a:spAutoFit/>
          </a:bodyPr>
          <a:lstStyle/>
          <a:p>
            <a:r>
              <a:rPr lang="es-ES" dirty="0" smtClean="0"/>
              <a:t>Página principal de </a:t>
            </a:r>
            <a:r>
              <a:rPr lang="es-ES" dirty="0" err="1" smtClean="0"/>
              <a:t>Right</a:t>
            </a:r>
            <a:r>
              <a:rPr lang="es-ES" dirty="0" smtClean="0"/>
              <a:t> </a:t>
            </a:r>
            <a:r>
              <a:rPr lang="es-ES" dirty="0" err="1" smtClean="0"/>
              <a:t>Answer</a:t>
            </a:r>
            <a:endParaRPr lang="es-ES" dirty="0"/>
          </a:p>
        </p:txBody>
      </p:sp>
      <p:pic>
        <p:nvPicPr>
          <p:cNvPr id="8" name="Imagen 7"/>
          <p:cNvPicPr>
            <a:picLocks noChangeAspect="1"/>
          </p:cNvPicPr>
          <p:nvPr/>
        </p:nvPicPr>
        <p:blipFill>
          <a:blip r:embed="rId2"/>
          <a:stretch>
            <a:fillRect/>
          </a:stretch>
        </p:blipFill>
        <p:spPr>
          <a:xfrm>
            <a:off x="751713" y="576441"/>
            <a:ext cx="10391775" cy="6153150"/>
          </a:xfrm>
          <a:prstGeom prst="rect">
            <a:avLst/>
          </a:prstGeom>
        </p:spPr>
      </p:pic>
    </p:spTree>
    <p:extLst>
      <p:ext uri="{BB962C8B-B14F-4D97-AF65-F5344CB8AC3E}">
        <p14:creationId xmlns:p14="http://schemas.microsoft.com/office/powerpoint/2010/main" val="4159911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7157" y="677227"/>
            <a:ext cx="11896725" cy="5838825"/>
          </a:xfrm>
          <a:prstGeom prst="rect">
            <a:avLst/>
          </a:prstGeom>
        </p:spPr>
      </p:pic>
      <p:sp>
        <p:nvSpPr>
          <p:cNvPr id="5" name="CuadroTexto 4"/>
          <p:cNvSpPr txBox="1"/>
          <p:nvPr/>
        </p:nvSpPr>
        <p:spPr>
          <a:xfrm>
            <a:off x="117157" y="152400"/>
            <a:ext cx="11693843" cy="369332"/>
          </a:xfrm>
          <a:prstGeom prst="rect">
            <a:avLst/>
          </a:prstGeom>
          <a:noFill/>
        </p:spPr>
        <p:txBody>
          <a:bodyPr wrap="square" rtlCol="0">
            <a:spAutoFit/>
          </a:bodyPr>
          <a:lstStyle/>
          <a:p>
            <a:r>
              <a:rPr lang="es-ES" dirty="0" smtClean="0"/>
              <a:t>Cuadro de texto comparativo en el punto de protección personal:</a:t>
            </a:r>
            <a:endParaRPr lang="es-ES" dirty="0"/>
          </a:p>
        </p:txBody>
      </p:sp>
    </p:spTree>
    <p:extLst>
      <p:ext uri="{BB962C8B-B14F-4D97-AF65-F5344CB8AC3E}">
        <p14:creationId xmlns:p14="http://schemas.microsoft.com/office/powerpoint/2010/main" val="243151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72087" y="457200"/>
            <a:ext cx="1647825" cy="5943600"/>
          </a:xfrm>
          <a:prstGeom prst="rect">
            <a:avLst/>
          </a:prstGeom>
        </p:spPr>
      </p:pic>
      <p:sp>
        <p:nvSpPr>
          <p:cNvPr id="5" name="Rectángulo 4"/>
          <p:cNvSpPr/>
          <p:nvPr/>
        </p:nvSpPr>
        <p:spPr>
          <a:xfrm>
            <a:off x="5120640" y="5212080"/>
            <a:ext cx="1965960" cy="441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28600" y="272534"/>
            <a:ext cx="4419600" cy="369332"/>
          </a:xfrm>
          <a:prstGeom prst="rect">
            <a:avLst/>
          </a:prstGeom>
          <a:noFill/>
        </p:spPr>
        <p:txBody>
          <a:bodyPr wrap="square" rtlCol="0">
            <a:spAutoFit/>
          </a:bodyPr>
          <a:lstStyle/>
          <a:p>
            <a:r>
              <a:rPr lang="es-ES" dirty="0" err="1" smtClean="0"/>
              <a:t>Click</a:t>
            </a:r>
            <a:r>
              <a:rPr lang="es-ES" dirty="0" smtClean="0"/>
              <a:t> en log off para salir de la sesión:</a:t>
            </a:r>
            <a:endParaRPr lang="es-ES" dirty="0"/>
          </a:p>
        </p:txBody>
      </p:sp>
    </p:spTree>
    <p:extLst>
      <p:ext uri="{BB962C8B-B14F-4D97-AF65-F5344CB8AC3E}">
        <p14:creationId xmlns:p14="http://schemas.microsoft.com/office/powerpoint/2010/main" val="28187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68705" y="1413510"/>
            <a:ext cx="9843478" cy="4103370"/>
          </a:xfrm>
          <a:prstGeom prst="rect">
            <a:avLst/>
          </a:prstGeom>
        </p:spPr>
      </p:pic>
      <p:cxnSp>
        <p:nvCxnSpPr>
          <p:cNvPr id="8" name="Conector recto de flecha 7"/>
          <p:cNvCxnSpPr/>
          <p:nvPr/>
        </p:nvCxnSpPr>
        <p:spPr>
          <a:xfrm>
            <a:off x="2133600" y="716280"/>
            <a:ext cx="0" cy="17373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CuadroTexto 8"/>
          <p:cNvSpPr txBox="1"/>
          <p:nvPr/>
        </p:nvSpPr>
        <p:spPr>
          <a:xfrm>
            <a:off x="1068705" y="304800"/>
            <a:ext cx="4692015" cy="369332"/>
          </a:xfrm>
          <a:prstGeom prst="rect">
            <a:avLst/>
          </a:prstGeom>
          <a:noFill/>
        </p:spPr>
        <p:txBody>
          <a:bodyPr wrap="square" rtlCol="0">
            <a:spAutoFit/>
          </a:bodyPr>
          <a:lstStyle/>
          <a:p>
            <a:r>
              <a:rPr lang="es-ES" dirty="0" smtClean="0"/>
              <a:t>En este punto introducir usuario y contraseña</a:t>
            </a:r>
            <a:endParaRPr lang="es-ES" dirty="0"/>
          </a:p>
        </p:txBody>
      </p:sp>
    </p:spTree>
    <p:extLst>
      <p:ext uri="{BB962C8B-B14F-4D97-AF65-F5344CB8AC3E}">
        <p14:creationId xmlns:p14="http://schemas.microsoft.com/office/powerpoint/2010/main" val="382667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137160"/>
            <a:ext cx="11993880" cy="646331"/>
          </a:xfrm>
          <a:prstGeom prst="rect">
            <a:avLst/>
          </a:prstGeom>
          <a:noFill/>
        </p:spPr>
        <p:txBody>
          <a:bodyPr wrap="square" rtlCol="0">
            <a:spAutoFit/>
          </a:bodyPr>
          <a:lstStyle/>
          <a:p>
            <a:r>
              <a:rPr lang="es-ES" dirty="0" smtClean="0"/>
              <a:t>A continuación aparecería la siguiente pantalla donde accedemos a la búsqueda de los productos que nos interesen, se recomienda hacer la búsqueda directamente desde el punto 1.</a:t>
            </a:r>
            <a:endParaRPr lang="es-ES" dirty="0"/>
          </a:p>
        </p:txBody>
      </p:sp>
      <p:pic>
        <p:nvPicPr>
          <p:cNvPr id="6" name="Imagen 5"/>
          <p:cNvPicPr>
            <a:picLocks noChangeAspect="1"/>
          </p:cNvPicPr>
          <p:nvPr/>
        </p:nvPicPr>
        <p:blipFill>
          <a:blip r:embed="rId2"/>
          <a:stretch>
            <a:fillRect/>
          </a:stretch>
        </p:blipFill>
        <p:spPr>
          <a:xfrm>
            <a:off x="291465" y="954405"/>
            <a:ext cx="11410950" cy="5467350"/>
          </a:xfrm>
          <a:prstGeom prst="rect">
            <a:avLst/>
          </a:prstGeom>
        </p:spPr>
      </p:pic>
      <p:sp>
        <p:nvSpPr>
          <p:cNvPr id="7" name="CuadroTexto 6"/>
          <p:cNvSpPr txBox="1"/>
          <p:nvPr/>
        </p:nvSpPr>
        <p:spPr>
          <a:xfrm>
            <a:off x="291465" y="4761131"/>
            <a:ext cx="3352800" cy="523220"/>
          </a:xfrm>
          <a:prstGeom prst="rect">
            <a:avLst/>
          </a:prstGeom>
          <a:noFill/>
        </p:spPr>
        <p:txBody>
          <a:bodyPr wrap="square" rtlCol="0">
            <a:spAutoFit/>
          </a:bodyPr>
          <a:lstStyle/>
          <a:p>
            <a:r>
              <a:rPr lang="es-ES" sz="2800" b="1" dirty="0" smtClean="0">
                <a:solidFill>
                  <a:srgbClr val="FF0000"/>
                </a:solidFill>
              </a:rPr>
              <a:t>ÍNDICE</a:t>
            </a:r>
            <a:endParaRPr lang="es-ES" sz="2800" b="1" dirty="0">
              <a:solidFill>
                <a:srgbClr val="FF0000"/>
              </a:solidFill>
            </a:endParaRPr>
          </a:p>
        </p:txBody>
      </p:sp>
      <p:cxnSp>
        <p:nvCxnSpPr>
          <p:cNvPr id="9" name="Conector recto de flecha 8"/>
          <p:cNvCxnSpPr/>
          <p:nvPr/>
        </p:nvCxnSpPr>
        <p:spPr>
          <a:xfrm>
            <a:off x="731520" y="4114800"/>
            <a:ext cx="15240" cy="6463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293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43205"/>
            <a:ext cx="11353800" cy="442595"/>
          </a:xfrm>
        </p:spPr>
        <p:txBody>
          <a:bodyPr>
            <a:normAutofit/>
          </a:bodyPr>
          <a:lstStyle/>
          <a:p>
            <a:r>
              <a:rPr lang="es-ES" sz="1800" dirty="0" smtClean="0"/>
              <a:t>Si hacemos la búsqueda, por ejemplo, del arsénico nos aparecería la siguiente información:</a:t>
            </a:r>
            <a:endParaRPr lang="es-ES" sz="1800" dirty="0"/>
          </a:p>
        </p:txBody>
      </p:sp>
      <p:pic>
        <p:nvPicPr>
          <p:cNvPr id="5" name="Imagen 4"/>
          <p:cNvPicPr>
            <a:picLocks noChangeAspect="1"/>
          </p:cNvPicPr>
          <p:nvPr/>
        </p:nvPicPr>
        <p:blipFill>
          <a:blip r:embed="rId2"/>
          <a:stretch>
            <a:fillRect/>
          </a:stretch>
        </p:blipFill>
        <p:spPr>
          <a:xfrm>
            <a:off x="0" y="1008697"/>
            <a:ext cx="11991975" cy="5267325"/>
          </a:xfrm>
          <a:prstGeom prst="rect">
            <a:avLst/>
          </a:prstGeom>
        </p:spPr>
      </p:pic>
      <p:sp>
        <p:nvSpPr>
          <p:cNvPr id="8" name="Rectángulo 7"/>
          <p:cNvSpPr/>
          <p:nvPr/>
        </p:nvSpPr>
        <p:spPr>
          <a:xfrm>
            <a:off x="7543800" y="3139440"/>
            <a:ext cx="3261360" cy="32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3"/>
          <a:stretch>
            <a:fillRect/>
          </a:stretch>
        </p:blipFill>
        <p:spPr>
          <a:xfrm>
            <a:off x="426720" y="6276023"/>
            <a:ext cx="11231880" cy="581977"/>
          </a:xfrm>
          <a:prstGeom prst="rect">
            <a:avLst/>
          </a:prstGeom>
        </p:spPr>
      </p:pic>
      <p:sp>
        <p:nvSpPr>
          <p:cNvPr id="10" name="Rectángulo redondeado 9"/>
          <p:cNvSpPr/>
          <p:nvPr/>
        </p:nvSpPr>
        <p:spPr>
          <a:xfrm>
            <a:off x="7543800" y="6413182"/>
            <a:ext cx="3154680" cy="18573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76165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228600"/>
            <a:ext cx="11934825" cy="6365557"/>
          </a:xfrm>
          <a:prstGeom prst="rect">
            <a:avLst/>
          </a:prstGeom>
        </p:spPr>
      </p:pic>
    </p:spTree>
    <p:extLst>
      <p:ext uri="{BB962C8B-B14F-4D97-AF65-F5344CB8AC3E}">
        <p14:creationId xmlns:p14="http://schemas.microsoft.com/office/powerpoint/2010/main" val="377402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1437" y="338137"/>
            <a:ext cx="12049125" cy="6181725"/>
          </a:xfrm>
          <a:prstGeom prst="rect">
            <a:avLst/>
          </a:prstGeom>
        </p:spPr>
      </p:pic>
      <p:sp>
        <p:nvSpPr>
          <p:cNvPr id="5" name="Rectángulo 4"/>
          <p:cNvSpPr/>
          <p:nvPr/>
        </p:nvSpPr>
        <p:spPr>
          <a:xfrm>
            <a:off x="1706880" y="2621280"/>
            <a:ext cx="3230880" cy="2148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9648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0962" y="357187"/>
            <a:ext cx="12030075" cy="6143625"/>
          </a:xfrm>
          <a:prstGeom prst="rect">
            <a:avLst/>
          </a:prstGeom>
        </p:spPr>
      </p:pic>
      <p:sp>
        <p:nvSpPr>
          <p:cNvPr id="5" name="Rectángulo 4"/>
          <p:cNvSpPr/>
          <p:nvPr/>
        </p:nvSpPr>
        <p:spPr>
          <a:xfrm>
            <a:off x="1661160" y="1767840"/>
            <a:ext cx="2651760" cy="39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10043160" y="1432560"/>
            <a:ext cx="1127760" cy="731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2973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0492" y="311467"/>
            <a:ext cx="1628775" cy="5686425"/>
          </a:xfrm>
          <a:prstGeom prst="rect">
            <a:avLst/>
          </a:prstGeom>
        </p:spPr>
      </p:pic>
      <p:pic>
        <p:nvPicPr>
          <p:cNvPr id="6" name="Imagen 5"/>
          <p:cNvPicPr>
            <a:picLocks noChangeAspect="1"/>
          </p:cNvPicPr>
          <p:nvPr/>
        </p:nvPicPr>
        <p:blipFill>
          <a:blip r:embed="rId3"/>
          <a:stretch>
            <a:fillRect/>
          </a:stretch>
        </p:blipFill>
        <p:spPr>
          <a:xfrm>
            <a:off x="1981200" y="1086802"/>
            <a:ext cx="9348787" cy="3211287"/>
          </a:xfrm>
          <a:prstGeom prst="rect">
            <a:avLst/>
          </a:prstGeom>
        </p:spPr>
      </p:pic>
      <p:sp>
        <p:nvSpPr>
          <p:cNvPr id="7" name="Rectángulo 6"/>
          <p:cNvSpPr/>
          <p:nvPr/>
        </p:nvSpPr>
        <p:spPr>
          <a:xfrm>
            <a:off x="1981200" y="1783080"/>
            <a:ext cx="4069080" cy="9093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531429" y="1783080"/>
            <a:ext cx="4724400" cy="9093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3953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28587" y="376237"/>
            <a:ext cx="11934825" cy="6105525"/>
          </a:xfrm>
          <a:prstGeom prst="rect">
            <a:avLst/>
          </a:prstGeom>
        </p:spPr>
      </p:pic>
    </p:spTree>
    <p:extLst>
      <p:ext uri="{BB962C8B-B14F-4D97-AF65-F5344CB8AC3E}">
        <p14:creationId xmlns:p14="http://schemas.microsoft.com/office/powerpoint/2010/main" val="19760764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79</Words>
  <Application>Microsoft Office PowerPoint</Application>
  <PresentationFormat>Personalizado</PresentationFormat>
  <Paragraphs>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Si hacemos la búsqueda, por ejemplo, del arsénico nos aparecería la siguiente información: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Fernandez</dc:creator>
  <cp:lastModifiedBy>Josep Orrit</cp:lastModifiedBy>
  <cp:revision>10</cp:revision>
  <dcterms:created xsi:type="dcterms:W3CDTF">2015-03-26T15:02:28Z</dcterms:created>
  <dcterms:modified xsi:type="dcterms:W3CDTF">2016-01-10T19:05:28Z</dcterms:modified>
</cp:coreProperties>
</file>